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79" r:id="rId3"/>
    <p:sldId id="257" r:id="rId4"/>
    <p:sldId id="263" r:id="rId5"/>
    <p:sldId id="265" r:id="rId6"/>
    <p:sldId id="258" r:id="rId7"/>
    <p:sldId id="259" r:id="rId8"/>
    <p:sldId id="267" r:id="rId9"/>
    <p:sldId id="277" r:id="rId10"/>
    <p:sldId id="261" r:id="rId11"/>
    <p:sldId id="264" r:id="rId12"/>
    <p:sldId id="266" r:id="rId13"/>
    <p:sldId id="268" r:id="rId14"/>
    <p:sldId id="271" r:id="rId15"/>
    <p:sldId id="269" r:id="rId16"/>
    <p:sldId id="270" r:id="rId17"/>
    <p:sldId id="275" r:id="rId18"/>
    <p:sldId id="274" r:id="rId19"/>
    <p:sldId id="262" r:id="rId20"/>
    <p:sldId id="256" r:id="rId21"/>
    <p:sldId id="273" r:id="rId22"/>
    <p:sldId id="272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/>
    <p:restoredTop sz="95982"/>
  </p:normalViewPr>
  <p:slideViewPr>
    <p:cSldViewPr snapToGrid="0" showGuides="1">
      <p:cViewPr varScale="1">
        <p:scale>
          <a:sx n="112" d="100"/>
          <a:sy n="112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47B78-F32E-9342-8D83-D853785C664C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638A-0CF2-5C48-B6FA-D3D606251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F2BDB-0CF7-2349-A57E-21762E6C0F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B1FF-003A-5643-99D3-CE75A7595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68DE0-3F29-1360-5595-D67EF1A07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EEF5-ADF9-8988-7A2C-7C955CDB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ABAC-EEB9-F5EA-DA2D-E134B311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F9408-F849-F307-4033-29C64140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898-1F03-00CF-53EA-E6F1853E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F0D0-BD9B-9B97-7A2E-5A84FC29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9985-9597-68BE-89EC-6A489FC6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A87C-0E28-F26A-9D9B-19ED4A17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BEB38-A88F-F1C5-CD7B-5FB80A2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B6A5-D54F-DE79-8718-2DA973B2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843B-EED6-82E2-2949-5BB414FB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3403-CD0B-683B-B155-18890326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D25-03E5-485B-C112-1506FCCC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80C3-380F-99BC-25CE-DC6EC77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0249-4776-0426-5E5C-003ABD05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B7FD-EE1F-ED12-99EB-932D89BB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7055-E2CA-466B-C718-6EBE2019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26EA-D56A-64C7-1376-91E7651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7ABA-75CC-2A9A-5C4B-9568511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D94-5291-DC5D-436C-9EC1DAC2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3D7D-D966-320C-D5F3-E32E0EF1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033F-6C4D-2686-0D30-7FA7748C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C69F-D387-6614-ABDE-C8348254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F51C-39D6-D8CE-4A83-A648D430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C4E-F2A6-8486-04E0-766AEE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CDAE-C5DC-BC8C-0980-1C06C4B1D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79377-9168-26DA-2BAF-BCC09A5C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9B3-BCAC-643B-9B1D-0C2B2CCF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0E7D-BCE8-D3E6-1D9F-2293818C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73D-97EE-BC4C-5D5A-DF87BD66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9BE-CDBD-1472-F08B-684F98BC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9F6D-DB06-ACC6-BE89-1445CEF5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A720-8672-E836-CE87-7ED53B6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1341C-F5EF-00ED-CC1F-98556EB68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7CA3-51B6-4DF3-6A06-6F0317DC6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77740-E5C8-AF61-75DE-135B168E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06822-C18D-77DA-047B-19B76A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F9526-BF95-8FC3-FAE5-72C7325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EFE1-BCBC-2961-5EC9-C1696E2E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1CD4-AD47-3D91-1FD8-575C937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E769-E471-6E99-8371-9212252B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DA90-4A4A-495F-F180-6DBD2CDE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4AC67-2C23-77A3-0FC1-84ED946D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9D638-73C0-4E01-E469-BD159B6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A4B9-2AFC-7658-7647-CA19C6C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176-45A6-CEFD-11ED-F26F299F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E11-84FC-A9F1-F49C-5DAFE89D4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2D92-651F-174C-6D34-D331D9E1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6CB2-2748-07B3-B061-48229E8C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1B0D5-A4AE-1EF1-13F1-9D342596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D70E5-E567-0842-B2EC-2F45A32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B5-48DC-4665-65E6-BBC2F84C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AB7D-7A58-C8F3-3F45-9BBC4557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0F9F-5CDC-9A6E-34B3-817DC6292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AD8C5-B12A-106C-E041-ACEB783B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96B8-DCB8-567B-730C-8ACB1D1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D3D9-866A-FEA4-33DA-38F154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88F9F-EE36-E675-2BF1-7D16F526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362F8-2160-6772-AD46-F85F023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D8CA-FDA3-774C-B495-8AB79334C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D2E4-10FD-024D-A6CE-709BDBB9CDF1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4420-85E3-CB2F-F51C-EC1143B1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FE29-1E1C-B744-E2A1-1E7E9382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677D-81CC-8542-88C6-20928F8A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749043B-EA21-5FA5-204A-73012FAB58F3}"/>
              </a:ext>
            </a:extLst>
          </p:cNvPr>
          <p:cNvSpPr/>
          <p:nvPr/>
        </p:nvSpPr>
        <p:spPr>
          <a:xfrm>
            <a:off x="2788360" y="681652"/>
            <a:ext cx="6979954" cy="23414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743A4C-6FAE-7889-055C-4AD9E182EEB6}"/>
              </a:ext>
            </a:extLst>
          </p:cNvPr>
          <p:cNvSpPr/>
          <p:nvPr/>
        </p:nvSpPr>
        <p:spPr>
          <a:xfrm rot="202794">
            <a:off x="2442690" y="2355835"/>
            <a:ext cx="7323779" cy="1315498"/>
          </a:xfrm>
          <a:custGeom>
            <a:avLst/>
            <a:gdLst>
              <a:gd name="connsiteX0" fmla="*/ 496866 w 7323779"/>
              <a:gd name="connsiteY0" fmla="*/ 765420 h 1315498"/>
              <a:gd name="connsiteX1" fmla="*/ 2076284 w 7323779"/>
              <a:gd name="connsiteY1" fmla="*/ 765420 h 1315498"/>
              <a:gd name="connsiteX2" fmla="*/ 3223440 w 7323779"/>
              <a:gd name="connsiteY2" fmla="*/ 599166 h 1315498"/>
              <a:gd name="connsiteX3" fmla="*/ 4154466 w 7323779"/>
              <a:gd name="connsiteY3" fmla="*/ 349784 h 1315498"/>
              <a:gd name="connsiteX4" fmla="*/ 4861048 w 7323779"/>
              <a:gd name="connsiteY4" fmla="*/ 200155 h 1315498"/>
              <a:gd name="connsiteX5" fmla="*/ 6249273 w 7323779"/>
              <a:gd name="connsiteY5" fmla="*/ 42213 h 1315498"/>
              <a:gd name="connsiteX6" fmla="*/ 6989106 w 7323779"/>
              <a:gd name="connsiteY6" fmla="*/ 33900 h 1315498"/>
              <a:gd name="connsiteX7" fmla="*/ 7313302 w 7323779"/>
              <a:gd name="connsiteY7" fmla="*/ 441224 h 1315498"/>
              <a:gd name="connsiteX8" fmla="*/ 7246800 w 7323779"/>
              <a:gd name="connsiteY8" fmla="*/ 973239 h 1315498"/>
              <a:gd name="connsiteX9" fmla="*/ 7271739 w 7323779"/>
              <a:gd name="connsiteY9" fmla="*/ 1289122 h 1315498"/>
              <a:gd name="connsiteX10" fmla="*/ 6905979 w 7323779"/>
              <a:gd name="connsiteY10" fmla="*/ 1297435 h 1315498"/>
              <a:gd name="connsiteX11" fmla="*/ 504187 w 7323779"/>
              <a:gd name="connsiteY11" fmla="*/ 1265862 h 1315498"/>
              <a:gd name="connsiteX12" fmla="*/ 420297 w 7323779"/>
              <a:gd name="connsiteY12" fmla="*/ 1257473 h 1315498"/>
              <a:gd name="connsiteX13" fmla="*/ 496866 w 7323779"/>
              <a:gd name="connsiteY13" fmla="*/ 765420 h 13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23779" h="1315498">
                <a:moveTo>
                  <a:pt x="496866" y="765420"/>
                </a:moveTo>
                <a:cubicBezTo>
                  <a:pt x="772864" y="683411"/>
                  <a:pt x="1621855" y="793129"/>
                  <a:pt x="2076284" y="765420"/>
                </a:cubicBezTo>
                <a:cubicBezTo>
                  <a:pt x="2530713" y="737711"/>
                  <a:pt x="2877076" y="668439"/>
                  <a:pt x="3223440" y="599166"/>
                </a:cubicBezTo>
                <a:cubicBezTo>
                  <a:pt x="3569804" y="529893"/>
                  <a:pt x="3881531" y="416286"/>
                  <a:pt x="4154466" y="349784"/>
                </a:cubicBezTo>
                <a:cubicBezTo>
                  <a:pt x="4427401" y="283282"/>
                  <a:pt x="4511913" y="251417"/>
                  <a:pt x="4861048" y="200155"/>
                </a:cubicBezTo>
                <a:cubicBezTo>
                  <a:pt x="5210183" y="148893"/>
                  <a:pt x="5894597" y="69922"/>
                  <a:pt x="6249273" y="42213"/>
                </a:cubicBezTo>
                <a:cubicBezTo>
                  <a:pt x="6603949" y="14504"/>
                  <a:pt x="6811768" y="-32602"/>
                  <a:pt x="6989106" y="33900"/>
                </a:cubicBezTo>
                <a:cubicBezTo>
                  <a:pt x="7166444" y="100402"/>
                  <a:pt x="7270353" y="284668"/>
                  <a:pt x="7313302" y="441224"/>
                </a:cubicBezTo>
                <a:cubicBezTo>
                  <a:pt x="7356251" y="597780"/>
                  <a:pt x="7253727" y="831923"/>
                  <a:pt x="7246800" y="973239"/>
                </a:cubicBezTo>
                <a:cubicBezTo>
                  <a:pt x="7239873" y="1114555"/>
                  <a:pt x="7328542" y="1235090"/>
                  <a:pt x="7271739" y="1289122"/>
                </a:cubicBezTo>
                <a:cubicBezTo>
                  <a:pt x="7214936" y="1343154"/>
                  <a:pt x="6905979" y="1297435"/>
                  <a:pt x="6905979" y="1297435"/>
                </a:cubicBezTo>
                <a:lnTo>
                  <a:pt x="504187" y="1265862"/>
                </a:lnTo>
                <a:cubicBezTo>
                  <a:pt x="-576760" y="1259202"/>
                  <a:pt x="416103" y="1341363"/>
                  <a:pt x="420297" y="1257473"/>
                </a:cubicBezTo>
                <a:cubicBezTo>
                  <a:pt x="424491" y="1173583"/>
                  <a:pt x="220868" y="847429"/>
                  <a:pt x="496866" y="7654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12DFA-86F4-86A3-A521-A44A1A1D0301}"/>
              </a:ext>
            </a:extLst>
          </p:cNvPr>
          <p:cNvGrpSpPr/>
          <p:nvPr/>
        </p:nvGrpSpPr>
        <p:grpSpPr>
          <a:xfrm>
            <a:off x="2149696" y="3372681"/>
            <a:ext cx="7538741" cy="1735767"/>
            <a:chOff x="2149696" y="3372681"/>
            <a:chExt cx="7538741" cy="17357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1FC69A-4840-B4AC-77EC-835257E2C81E}"/>
                </a:ext>
              </a:extLst>
            </p:cNvPr>
            <p:cNvSpPr/>
            <p:nvPr/>
          </p:nvSpPr>
          <p:spPr>
            <a:xfrm>
              <a:off x="2832508" y="3429000"/>
              <a:ext cx="6855929" cy="1679448"/>
            </a:xfrm>
            <a:prstGeom prst="rect">
              <a:avLst/>
            </a:prstGeom>
            <a:pattFill prst="pct6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83DC97-2B9D-EAE5-1995-D187B5A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696" y="3372681"/>
              <a:ext cx="669901" cy="787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F4A3F-4ECC-552A-D16E-D8327AC2AECE}"/>
              </a:ext>
            </a:extLst>
          </p:cNvPr>
          <p:cNvGrpSpPr/>
          <p:nvPr/>
        </p:nvGrpSpPr>
        <p:grpSpPr>
          <a:xfrm>
            <a:off x="7644145" y="2583810"/>
            <a:ext cx="1231392" cy="2524639"/>
            <a:chOff x="8232207" y="3232860"/>
            <a:chExt cx="1231392" cy="18672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81BAF4-DAA7-8CA2-45F5-440E21C65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232860"/>
              <a:ext cx="0" cy="186723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/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0EDF8B-975D-D876-90B1-085FBBD2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207" y="3679211"/>
                  <a:ext cx="123139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C1E52-250A-B6DD-B411-58A20A4BAA81}"/>
              </a:ext>
            </a:extLst>
          </p:cNvPr>
          <p:cNvGrpSpPr/>
          <p:nvPr/>
        </p:nvGrpSpPr>
        <p:grpSpPr>
          <a:xfrm>
            <a:off x="6330173" y="2750934"/>
            <a:ext cx="1231392" cy="678444"/>
            <a:chOff x="8335358" y="2750469"/>
            <a:chExt cx="1231392" cy="67844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F7D1C9-7DE2-2D0B-1402-BC6B4302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2759965"/>
              <a:ext cx="0" cy="66894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/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𝑄𝐿𝐿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4E56B-75AB-188E-1F8D-94F740C6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358" y="2750469"/>
                  <a:ext cx="1231392" cy="58663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12611-2D78-7A40-1ED7-C2272CE632AC}"/>
              </a:ext>
            </a:extLst>
          </p:cNvPr>
          <p:cNvGrpSpPr/>
          <p:nvPr/>
        </p:nvGrpSpPr>
        <p:grpSpPr>
          <a:xfrm>
            <a:off x="6230254" y="3412613"/>
            <a:ext cx="1231392" cy="1690485"/>
            <a:chOff x="8234909" y="3417963"/>
            <a:chExt cx="1231392" cy="16904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926094-FD2B-3B9B-ED46-693B1953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6864" y="3417963"/>
              <a:ext cx="0" cy="169048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/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3FE57-7ACD-7B75-90AB-D90C8E02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887391"/>
                  <a:ext cx="1231392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7E191-D9C7-D510-F4C9-D2BB2E28A8F4}"/>
              </a:ext>
            </a:extLst>
          </p:cNvPr>
          <p:cNvGrpSpPr/>
          <p:nvPr/>
        </p:nvGrpSpPr>
        <p:grpSpPr>
          <a:xfrm>
            <a:off x="6424720" y="1503497"/>
            <a:ext cx="1986788" cy="1369284"/>
            <a:chOff x="3840062" y="1807883"/>
            <a:chExt cx="1986788" cy="13692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83692-C4C9-10BA-008F-F203C5F05871}"/>
                </a:ext>
              </a:extLst>
            </p:cNvPr>
            <p:cNvSpPr txBox="1"/>
            <p:nvPr/>
          </p:nvSpPr>
          <p:spPr>
            <a:xfrm>
              <a:off x="3840062" y="1807883"/>
              <a:ext cx="1986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Deposition &amp; ablation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2CCFA-B4F2-C10D-956F-8D5B84B5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474" y="2564556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4B890-854B-6A3C-B112-210EC30F57BC}"/>
              </a:ext>
            </a:extLst>
          </p:cNvPr>
          <p:cNvGrpSpPr/>
          <p:nvPr/>
        </p:nvGrpSpPr>
        <p:grpSpPr>
          <a:xfrm>
            <a:off x="2783835" y="2079336"/>
            <a:ext cx="1753536" cy="976671"/>
            <a:chOff x="6384787" y="1407375"/>
            <a:chExt cx="1753536" cy="97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C04F5-D679-12EF-1A2A-9499BF82E942}"/>
                </a:ext>
              </a:extLst>
            </p:cNvPr>
            <p:cNvSpPr txBox="1"/>
            <p:nvPr/>
          </p:nvSpPr>
          <p:spPr>
            <a:xfrm>
              <a:off x="6384787" y="1407375"/>
              <a:ext cx="1753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Surface diffusion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3EC0CA7-9DCB-A5AF-46AB-9457B4283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347" y="2384046"/>
              <a:ext cx="6201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04340-4842-9A5C-12ED-A9924F3FEF96}"/>
              </a:ext>
            </a:extLst>
          </p:cNvPr>
          <p:cNvGrpSpPr/>
          <p:nvPr/>
        </p:nvGrpSpPr>
        <p:grpSpPr>
          <a:xfrm>
            <a:off x="2527450" y="3232651"/>
            <a:ext cx="2720357" cy="1357130"/>
            <a:chOff x="4385193" y="1299790"/>
            <a:chExt cx="2720357" cy="13571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48A811-A84A-2F5E-1437-7C606791DADA}"/>
                </a:ext>
              </a:extLst>
            </p:cNvPr>
            <p:cNvSpPr txBox="1"/>
            <p:nvPr/>
          </p:nvSpPr>
          <p:spPr>
            <a:xfrm>
              <a:off x="4385193" y="1825923"/>
              <a:ext cx="2720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Quasi-liquid/ice equilibration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88977D-09FB-4193-5BFB-3BC97A5A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68" y="1299790"/>
              <a:ext cx="0" cy="61261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7B60C3-0C13-046E-E1C5-4ED2EA6785AE}"/>
              </a:ext>
            </a:extLst>
          </p:cNvPr>
          <p:cNvSpPr txBox="1"/>
          <p:nvPr/>
        </p:nvSpPr>
        <p:spPr>
          <a:xfrm>
            <a:off x="7135029" y="801920"/>
            <a:ext cx="25534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Water vapor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6803C0-83C9-2C9A-F0F4-62E87D038050}"/>
              </a:ext>
            </a:extLst>
          </p:cNvPr>
          <p:cNvSpPr txBox="1"/>
          <p:nvPr/>
        </p:nvSpPr>
        <p:spPr>
          <a:xfrm>
            <a:off x="8592597" y="4458899"/>
            <a:ext cx="88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/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surface II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F000F-5AAE-F1B9-AF7B-67A19604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156" y="2029337"/>
                <a:ext cx="1753536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1D7D0-3E4A-2973-0E7F-DF351199A0C0}"/>
              </a:ext>
            </a:extLst>
          </p:cNvPr>
          <p:cNvGrpSpPr/>
          <p:nvPr/>
        </p:nvGrpSpPr>
        <p:grpSpPr>
          <a:xfrm>
            <a:off x="4077559" y="2508979"/>
            <a:ext cx="1753536" cy="546702"/>
            <a:chOff x="4077559" y="2508979"/>
            <a:chExt cx="1753536" cy="546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/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surface I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928A7BB-5E99-F243-6F97-823066CF3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59" y="2508979"/>
                  <a:ext cx="17535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F274DF-145F-91F3-19A2-09159BEED127}"/>
                </a:ext>
              </a:extLst>
            </p:cNvPr>
            <p:cNvSpPr/>
            <p:nvPr/>
          </p:nvSpPr>
          <p:spPr>
            <a:xfrm>
              <a:off x="4537371" y="3000200"/>
              <a:ext cx="194649" cy="554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FA60-CCFB-06B0-237E-1C49F4D34BE0}"/>
              </a:ext>
            </a:extLst>
          </p:cNvPr>
          <p:cNvSpPr/>
          <p:nvPr/>
        </p:nvSpPr>
        <p:spPr>
          <a:xfrm>
            <a:off x="9106053" y="2505769"/>
            <a:ext cx="194649" cy="55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75348-00E6-8368-B21C-C3AB8A44CE71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76485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11F563-09B3-A2BA-78F3-8E456A853322}"/>
              </a:ext>
            </a:extLst>
          </p:cNvPr>
          <p:cNvSpPr/>
          <p:nvPr/>
        </p:nvSpPr>
        <p:spPr>
          <a:xfrm>
            <a:off x="2753958" y="2538805"/>
            <a:ext cx="2463501" cy="2205317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77A3F4-E43E-EF76-B406-82D6CBE2CFDA}"/>
              </a:ext>
            </a:extLst>
          </p:cNvPr>
          <p:cNvSpPr/>
          <p:nvPr/>
        </p:nvSpPr>
        <p:spPr>
          <a:xfrm>
            <a:off x="6096000" y="2538805"/>
            <a:ext cx="2463501" cy="2205317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978E0-73E1-CFD7-C28A-1DCD8702D823}"/>
              </a:ext>
            </a:extLst>
          </p:cNvPr>
          <p:cNvSpPr txBox="1"/>
          <p:nvPr/>
        </p:nvSpPr>
        <p:spPr>
          <a:xfrm>
            <a:off x="4604273" y="3098202"/>
            <a:ext cx="24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Need a real image here</a:t>
            </a:r>
          </a:p>
        </p:txBody>
      </p:sp>
    </p:spTree>
    <p:extLst>
      <p:ext uri="{BB962C8B-B14F-4D97-AF65-F5344CB8AC3E}">
        <p14:creationId xmlns:p14="http://schemas.microsoft.com/office/powerpoint/2010/main" val="259894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5A8F-F44E-2B17-E518-74F285D4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5776"/>
            <a:ext cx="4947285" cy="31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C47052-0567-5CF6-459E-1E7DC068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429000"/>
            <a:ext cx="4947285" cy="291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72C7A-4962-3D77-A9BC-05BE144096E6}"/>
              </a:ext>
            </a:extLst>
          </p:cNvPr>
          <p:cNvGrpSpPr/>
          <p:nvPr/>
        </p:nvGrpSpPr>
        <p:grpSpPr>
          <a:xfrm>
            <a:off x="6473549" y="880338"/>
            <a:ext cx="1607461" cy="896288"/>
            <a:chOff x="6473549" y="880338"/>
            <a:chExt cx="1607461" cy="896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/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</a:t>
                  </a:r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4658EC-6313-F7B8-6E77-7807D7CA5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9" y="880338"/>
                  <a:ext cx="15725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0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A40FE9-CDF6-CBB9-B0C3-F6134AB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6" y="1108710"/>
              <a:ext cx="2638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C6EF76-B545-FB25-CE40-858656EB40B5}"/>
                </a:ext>
              </a:extLst>
            </p:cNvPr>
            <p:cNvCxnSpPr>
              <a:cxnSpLocks/>
            </p:cNvCxnSpPr>
            <p:nvPr/>
          </p:nvCxnSpPr>
          <p:spPr>
            <a:xfrm>
              <a:off x="7326630" y="1265759"/>
              <a:ext cx="0" cy="510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17800-F7B1-57D0-73A4-7AEBA1BA40E6}"/>
              </a:ext>
            </a:extLst>
          </p:cNvPr>
          <p:cNvGrpSpPr/>
          <p:nvPr/>
        </p:nvGrpSpPr>
        <p:grpSpPr>
          <a:xfrm>
            <a:off x="5098942" y="1216873"/>
            <a:ext cx="1959320" cy="935522"/>
            <a:chOff x="5885230" y="885403"/>
            <a:chExt cx="1959320" cy="935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/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surface II</a:t>
                  </a:r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 </a:t>
                  </a:r>
                  <a:endParaRPr 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AA26E41-7589-DC50-8088-073A7323D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973" y="885403"/>
                  <a:ext cx="157257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06" t="-833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50F406-C2ED-6A26-6E0B-74AFD206C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5230" y="1136900"/>
              <a:ext cx="402241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12CC95-8132-3433-545C-3667EDCE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50" y="1347068"/>
              <a:ext cx="0" cy="4738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8367A4-E914-CF22-FF6A-318A83A477B5}"/>
              </a:ext>
            </a:extLst>
          </p:cNvPr>
          <p:cNvSpPr txBox="1"/>
          <p:nvPr/>
        </p:nvSpPr>
        <p:spPr>
          <a:xfrm>
            <a:off x="7140415" y="5521826"/>
            <a:ext cx="33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2B72C-B9DA-7D96-F348-CA59CD6B0D18}"/>
              </a:ext>
            </a:extLst>
          </p:cNvPr>
          <p:cNvSpPr txBox="1"/>
          <p:nvPr/>
        </p:nvSpPr>
        <p:spPr>
          <a:xfrm>
            <a:off x="7817166" y="5521825"/>
            <a:ext cx="46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37EEB-5536-1974-149C-2B2A14E1B1E3}"/>
              </a:ext>
            </a:extLst>
          </p:cNvPr>
          <p:cNvSpPr txBox="1"/>
          <p:nvPr/>
        </p:nvSpPr>
        <p:spPr>
          <a:xfrm>
            <a:off x="6123861" y="3838288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57EC6-E825-0194-41DB-ED04D66C5C71}"/>
              </a:ext>
            </a:extLst>
          </p:cNvPr>
          <p:cNvSpPr txBox="1"/>
          <p:nvPr/>
        </p:nvSpPr>
        <p:spPr>
          <a:xfrm>
            <a:off x="4902758" y="3848580"/>
            <a:ext cx="4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FD60AD-F101-C50E-8A70-127835213C58}"/>
              </a:ext>
            </a:extLst>
          </p:cNvPr>
          <p:cNvGrpSpPr/>
          <p:nvPr/>
        </p:nvGrpSpPr>
        <p:grpSpPr>
          <a:xfrm>
            <a:off x="7378050" y="1858067"/>
            <a:ext cx="1730778" cy="473836"/>
            <a:chOff x="4669155" y="4269932"/>
            <a:chExt cx="1730778" cy="47383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ABF258B-AB17-FB4E-69B5-E0F4A732D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69155" y="4514850"/>
              <a:ext cx="6186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/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𝑐𝑜𝑟𝑛𝑒𝑟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06873E-03F6-7AED-4DA5-DB15CB3E1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259" y="4269932"/>
                  <a:ext cx="1123674" cy="473836"/>
                </a:xfrm>
                <a:prstGeom prst="rect">
                  <a:avLst/>
                </a:prstGeom>
                <a:blipFill>
                  <a:blip r:embed="rId6"/>
                  <a:stretch>
                    <a:fillRect l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068DA3-7DAA-07CD-BAD3-05E0B157FB55}"/>
              </a:ext>
            </a:extLst>
          </p:cNvPr>
          <p:cNvGrpSpPr/>
          <p:nvPr/>
        </p:nvGrpSpPr>
        <p:grpSpPr>
          <a:xfrm>
            <a:off x="6426067" y="2409588"/>
            <a:ext cx="1391099" cy="461665"/>
            <a:chOff x="3775571" y="4286842"/>
            <a:chExt cx="1391099" cy="46166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E23913-270E-5ACC-8FE4-A58ADAEC068B}"/>
                </a:ext>
              </a:extLst>
            </p:cNvPr>
            <p:cNvCxnSpPr>
              <a:cxnSpLocks/>
            </p:cNvCxnSpPr>
            <p:nvPr/>
          </p:nvCxnSpPr>
          <p:spPr>
            <a:xfrm>
              <a:off x="3775571" y="4517675"/>
              <a:ext cx="900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/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0A94F02-BA2F-463B-AC87-15BEDAC5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759" y="4286842"/>
                  <a:ext cx="452911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703" r="-1243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307C-DB66-5CD4-0135-1E995E7BA130}"/>
              </a:ext>
            </a:extLst>
          </p:cNvPr>
          <p:cNvSpPr txBox="1"/>
          <p:nvPr/>
        </p:nvSpPr>
        <p:spPr>
          <a:xfrm>
            <a:off x="6123860" y="637669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22169-E435-026A-8496-7E58E8AF91CC}"/>
              </a:ext>
            </a:extLst>
          </p:cNvPr>
          <p:cNvSpPr txBox="1"/>
          <p:nvPr/>
        </p:nvSpPr>
        <p:spPr>
          <a:xfrm>
            <a:off x="6123860" y="4967924"/>
            <a:ext cx="5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537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4FFF7-09D5-1F94-2F11-9A20969C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9" y="1131570"/>
            <a:ext cx="5841365" cy="40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C2432-BA15-D1E1-4ABD-A2771DAD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6" y="1256684"/>
            <a:ext cx="5666104" cy="39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5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12F3F1-E8FB-81FD-AB4F-093E369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0"/>
            <a:ext cx="987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D64EAF-1D18-662F-0FAD-8CCF4A7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5" y="1839372"/>
            <a:ext cx="4565029" cy="31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9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E8A03F-CC60-4E4A-9E30-F7379DBB2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841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0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DAED04-B18E-3D3D-F09B-593F1C25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32429" r="19828" b="32543"/>
          <a:stretch/>
        </p:blipFill>
        <p:spPr>
          <a:xfrm>
            <a:off x="5497823" y="598523"/>
            <a:ext cx="3192651" cy="2402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9EF7D-39D6-081D-65E4-1B223F05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9" t="32430" r="19975" b="32542"/>
          <a:stretch/>
        </p:blipFill>
        <p:spPr>
          <a:xfrm>
            <a:off x="5489584" y="2860714"/>
            <a:ext cx="3192651" cy="24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3C0CF-88C4-51D1-0671-C74E82C6A06B}"/>
              </a:ext>
            </a:extLst>
          </p:cNvPr>
          <p:cNvSpPr txBox="1"/>
          <p:nvPr/>
        </p:nvSpPr>
        <p:spPr>
          <a:xfrm>
            <a:off x="457200" y="4514850"/>
            <a:ext cx="197739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Figure 4 (growing)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AE4-E7F4-80BE-E121-69342831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5688609"/>
            <a:ext cx="7772400" cy="9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FDD4C-07D4-39E9-7834-3C70E8B8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28974"/>
            <a:ext cx="4442460" cy="21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C3F55-3A37-414B-014E-3FAB2E43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229637"/>
            <a:ext cx="3886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D682-560F-0964-6B1E-132D6641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3398"/>
            <a:ext cx="4324350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EEA45-E580-484B-1D5A-39836395D463}"/>
              </a:ext>
            </a:extLst>
          </p:cNvPr>
          <p:cNvSpPr txBox="1"/>
          <p:nvPr/>
        </p:nvSpPr>
        <p:spPr>
          <a:xfrm>
            <a:off x="4709160" y="502920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Figure 4 (ablating)</a:t>
            </a:r>
          </a:p>
        </p:txBody>
      </p:sp>
    </p:spTree>
    <p:extLst>
      <p:ext uri="{BB962C8B-B14F-4D97-AF65-F5344CB8AC3E}">
        <p14:creationId xmlns:p14="http://schemas.microsoft.com/office/powerpoint/2010/main" val="226322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63BBE-C484-2B80-6F5C-F91C8F3CE845}"/>
              </a:ext>
            </a:extLst>
          </p:cNvPr>
          <p:cNvSpPr txBox="1"/>
          <p:nvPr/>
        </p:nvSpPr>
        <p:spPr>
          <a:xfrm>
            <a:off x="379730" y="4213597"/>
            <a:ext cx="256032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for a set of growing scenarios, for Fig. 7. Strategy 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6823-D286-AC49-E48B-5D35123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54050"/>
            <a:ext cx="717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7429F-FF4A-487C-F3D9-61C0C8394A69}"/>
              </a:ext>
            </a:extLst>
          </p:cNvPr>
          <p:cNvSpPr txBox="1"/>
          <p:nvPr/>
        </p:nvSpPr>
        <p:spPr>
          <a:xfrm>
            <a:off x="3577590" y="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0934A-3B3B-8544-C3AF-55F4B842BDE7}"/>
              </a:ext>
            </a:extLst>
          </p:cNvPr>
          <p:cNvGrpSpPr>
            <a:grpSpLocks noChangeAspect="1"/>
          </p:cNvGrpSpPr>
          <p:nvPr/>
        </p:nvGrpSpPr>
        <p:grpSpPr>
          <a:xfrm>
            <a:off x="3577590" y="742744"/>
            <a:ext cx="4399280" cy="5697555"/>
            <a:chOff x="3577590" y="742744"/>
            <a:chExt cx="4399280" cy="56975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285305-51CD-64A8-642C-E179E3A58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4" b="11653"/>
            <a:stretch/>
          </p:blipFill>
          <p:spPr>
            <a:xfrm>
              <a:off x="3577590" y="742744"/>
              <a:ext cx="4399280" cy="25866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E6D0F5-C6AC-0968-96A2-C42833EF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546" y="3429001"/>
              <a:ext cx="4272890" cy="3011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29EBCF-27D0-AA40-908A-B22908F95B57}"/>
              </a:ext>
            </a:extLst>
          </p:cNvPr>
          <p:cNvSpPr txBox="1"/>
          <p:nvPr/>
        </p:nvSpPr>
        <p:spPr>
          <a:xfrm>
            <a:off x="6737131" y="5444358"/>
            <a:ext cx="25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DC7A8-6FF9-15A3-4C84-93742DAF86E1}"/>
              </a:ext>
            </a:extLst>
          </p:cNvPr>
          <p:cNvSpPr txBox="1"/>
          <p:nvPr/>
        </p:nvSpPr>
        <p:spPr>
          <a:xfrm>
            <a:off x="7210092" y="5444358"/>
            <a:ext cx="3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4DEA4-BCFB-D9E6-A115-C994D79DD3BD}"/>
              </a:ext>
            </a:extLst>
          </p:cNvPr>
          <p:cNvSpPr txBox="1"/>
          <p:nvPr/>
        </p:nvSpPr>
        <p:spPr>
          <a:xfrm>
            <a:off x="6511160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79260-50CE-DE88-C9F8-59146A644D91}"/>
              </a:ext>
            </a:extLst>
          </p:cNvPr>
          <p:cNvSpPr txBox="1"/>
          <p:nvPr/>
        </p:nvSpPr>
        <p:spPr>
          <a:xfrm>
            <a:off x="7068505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E14-A86B-8E72-3E4A-1325B4BAA962}"/>
              </a:ext>
            </a:extLst>
          </p:cNvPr>
          <p:cNvSpPr txBox="1"/>
          <p:nvPr/>
        </p:nvSpPr>
        <p:spPr>
          <a:xfrm>
            <a:off x="5123496" y="3578778"/>
            <a:ext cx="3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1858E-B54D-861B-9B35-7E442D9BEF79}"/>
              </a:ext>
            </a:extLst>
          </p:cNvPr>
          <p:cNvGrpSpPr/>
          <p:nvPr/>
        </p:nvGrpSpPr>
        <p:grpSpPr>
          <a:xfrm>
            <a:off x="4687614" y="1080541"/>
            <a:ext cx="1726956" cy="1251381"/>
            <a:chOff x="4687614" y="1080541"/>
            <a:chExt cx="1726956" cy="1251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/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II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A84653-DD40-7637-BC6C-81D73F85E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810" y="1080541"/>
                  <a:ext cx="135876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DBEE7C-A392-56FB-CEC0-823C210EAF38}"/>
                </a:ext>
              </a:extLst>
            </p:cNvPr>
            <p:cNvCxnSpPr>
              <a:cxnSpLocks/>
            </p:cNvCxnSpPr>
            <p:nvPr/>
          </p:nvCxnSpPr>
          <p:spPr>
            <a:xfrm>
              <a:off x="5465081" y="1376303"/>
              <a:ext cx="0" cy="95561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02B6F0-FBB7-A1A5-A4FE-D8A446387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7614" y="1376303"/>
              <a:ext cx="362012" cy="200249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49F976-ACD0-FDC4-ABCD-2126D67C884B}"/>
              </a:ext>
            </a:extLst>
          </p:cNvPr>
          <p:cNvGrpSpPr/>
          <p:nvPr/>
        </p:nvGrpSpPr>
        <p:grpSpPr>
          <a:xfrm>
            <a:off x="5964617" y="1241460"/>
            <a:ext cx="1445473" cy="712777"/>
            <a:chOff x="4875001" y="1047686"/>
            <a:chExt cx="1445473" cy="712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/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surface I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91069D-36EA-E926-D866-A6BA327E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001" y="1208555"/>
                  <a:ext cx="135876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89CBDC-A90B-C40C-428C-885630AB14AE}"/>
                </a:ext>
              </a:extLst>
            </p:cNvPr>
            <p:cNvCxnSpPr>
              <a:cxnSpLocks/>
            </p:cNvCxnSpPr>
            <p:nvPr/>
          </p:nvCxnSpPr>
          <p:spPr>
            <a:xfrm>
              <a:off x="5637304" y="1549675"/>
              <a:ext cx="237681" cy="210788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597323-1FCA-A45B-F671-15597D70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985" y="1047686"/>
              <a:ext cx="445489" cy="2274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/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2A39C-D3A3-6D34-927C-7029CCF15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33" y="710432"/>
                <a:ext cx="1358760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/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52E2DB-95F5-4149-BD77-AB00965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9" y="3479131"/>
                <a:ext cx="1358760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C801C-3023-0CA6-82D6-C61D1CB29D34}"/>
              </a:ext>
            </a:extLst>
          </p:cNvPr>
          <p:cNvGrpSpPr>
            <a:grpSpLocks noChangeAspect="1"/>
          </p:cNvGrpSpPr>
          <p:nvPr/>
        </p:nvGrpSpPr>
        <p:grpSpPr>
          <a:xfrm>
            <a:off x="7686845" y="665464"/>
            <a:ext cx="4155385" cy="4155385"/>
            <a:chOff x="3786690" y="585569"/>
            <a:chExt cx="4618620" cy="46186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5D954-9B74-3498-D79F-CAC692CE6160}"/>
                </a:ext>
              </a:extLst>
            </p:cNvPr>
            <p:cNvGrpSpPr/>
            <p:nvPr/>
          </p:nvGrpSpPr>
          <p:grpSpPr>
            <a:xfrm>
              <a:off x="3786690" y="585569"/>
              <a:ext cx="4618620" cy="4618620"/>
              <a:chOff x="1410474" y="614962"/>
              <a:chExt cx="4618620" cy="4618620"/>
            </a:xfrm>
          </p:grpSpPr>
          <p:sp>
            <p:nvSpPr>
              <p:cNvPr id="24" name="Donut 23">
                <a:extLst>
                  <a:ext uri="{FF2B5EF4-FFF2-40B4-BE49-F238E27FC236}">
                    <a16:creationId xmlns:a16="http://schemas.microsoft.com/office/drawing/2014/main" id="{D6849C42-0DC5-100D-000D-C3AEFFC11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2444" y="1776220"/>
                <a:ext cx="2354580" cy="2354580"/>
              </a:xfrm>
              <a:prstGeom prst="donut">
                <a:avLst>
                  <a:gd name="adj" fmla="val 128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Donut 24">
                <a:extLst>
                  <a:ext uri="{FF2B5EF4-FFF2-40B4-BE49-F238E27FC236}">
                    <a16:creationId xmlns:a16="http://schemas.microsoft.com/office/drawing/2014/main" id="{CFB03FB1-0A62-7D9C-6DDC-789779428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5827" y="1419603"/>
                <a:ext cx="3067813" cy="3067813"/>
              </a:xfrm>
              <a:prstGeom prst="donut">
                <a:avLst>
                  <a:gd name="adj" fmla="val 96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2CBA8977-A287-CDFC-272D-918E4C77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0474" y="614962"/>
                <a:ext cx="4618620" cy="4618620"/>
              </a:xfrm>
              <a:prstGeom prst="donut">
                <a:avLst>
                  <a:gd name="adj" fmla="val 66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Picture 2" descr="Hexagonal Prisms: Paper Models, Surface Area, Volume Formulas and Nets">
              <a:extLst>
                <a:ext uri="{FF2B5EF4-FFF2-40B4-BE49-F238E27FC236}">
                  <a16:creationId xmlns:a16="http://schemas.microsoft.com/office/drawing/2014/main" id="{F2F4EC6A-8206-0A6F-8186-B7DF8F23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824" y="1687951"/>
              <a:ext cx="1586276" cy="253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298E4D-1A7A-D30E-B399-0BDEF8299373}"/>
              </a:ext>
            </a:extLst>
          </p:cNvPr>
          <p:cNvGrpSpPr/>
          <p:nvPr/>
        </p:nvGrpSpPr>
        <p:grpSpPr>
          <a:xfrm>
            <a:off x="227926" y="1389402"/>
            <a:ext cx="3114281" cy="3114281"/>
            <a:chOff x="227926" y="1389402"/>
            <a:chExt cx="3114281" cy="31142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683CE8-2B65-D571-FBB2-F9B103964D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926" y="1389402"/>
              <a:ext cx="3114281" cy="3114281"/>
              <a:chOff x="6604774" y="614962"/>
              <a:chExt cx="4618620" cy="461862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81ADC5F-1F0A-9FB2-48B8-A638A68EEA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6314" y="2137338"/>
                <a:ext cx="1623242" cy="1623242"/>
                <a:chOff x="8207298" y="2509024"/>
                <a:chExt cx="1828800" cy="1828800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0AE3B92-487F-9AD0-3A6E-EF51950C63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10072" y="2509024"/>
                  <a:ext cx="1826026" cy="1826026"/>
                </a:xfrm>
                <a:prstGeom prst="frame">
                  <a:avLst>
                    <a:gd name="adj1" fmla="val 50000"/>
                  </a:avLst>
                </a:prstGeom>
                <a:solidFill>
                  <a:srgbClr val="76D6FF">
                    <a:alpha val="31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FBAECFEF-81C4-4F08-7C4F-079D8A786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7298" y="2509024"/>
                  <a:ext cx="1828800" cy="1828800"/>
                </a:xfrm>
                <a:prstGeom prst="frame">
                  <a:avLst>
                    <a:gd name="adj1" fmla="val 3721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53B852-5432-F84E-1D3D-03F8F0B02CC5}"/>
                  </a:ext>
                </a:extLst>
              </p:cNvPr>
              <p:cNvGrpSpPr/>
              <p:nvPr/>
            </p:nvGrpSpPr>
            <p:grpSpPr>
              <a:xfrm>
                <a:off x="66047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15" name="Donut 14">
                  <a:extLst>
                    <a:ext uri="{FF2B5EF4-FFF2-40B4-BE49-F238E27FC236}">
                      <a16:creationId xmlns:a16="http://schemas.microsoft.com/office/drawing/2014/main" id="{22E42DCF-FAF3-91C5-1848-1EAB1132E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3B2FC7F0-3462-AF7B-A8C7-5E29843976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onut 16">
                  <a:extLst>
                    <a:ext uri="{FF2B5EF4-FFF2-40B4-BE49-F238E27FC236}">
                      <a16:creationId xmlns:a16="http://schemas.microsoft.com/office/drawing/2014/main" id="{60DE1187-E9A4-C8DE-5BEC-8BDCC2936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FBBD18-02FC-0D25-951B-27AD7E766E3B}"/>
                </a:ext>
              </a:extLst>
            </p:cNvPr>
            <p:cNvSpPr txBox="1"/>
            <p:nvPr/>
          </p:nvSpPr>
          <p:spPr>
            <a:xfrm>
              <a:off x="1119568" y="2608016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3102E9-3A6C-61AE-0784-1775DFB17E4B}"/>
              </a:ext>
            </a:extLst>
          </p:cNvPr>
          <p:cNvGrpSpPr/>
          <p:nvPr/>
        </p:nvGrpSpPr>
        <p:grpSpPr>
          <a:xfrm>
            <a:off x="3974276" y="490626"/>
            <a:ext cx="3114281" cy="3939559"/>
            <a:chOff x="3974276" y="490626"/>
            <a:chExt cx="3114281" cy="3939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51B33F-A8A0-C99C-7F33-AA1E3EA735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276" y="1315904"/>
              <a:ext cx="3114281" cy="3114281"/>
              <a:chOff x="1410474" y="614962"/>
              <a:chExt cx="4618620" cy="4618620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400342A-9EDE-AC98-F66C-17E64E564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7283" y="1719352"/>
                <a:ext cx="2404872" cy="2468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57A2B-CEA5-C092-9357-B221490E63F2}"/>
                  </a:ext>
                </a:extLst>
              </p:cNvPr>
              <p:cNvGrpSpPr/>
              <p:nvPr/>
            </p:nvGrpSpPr>
            <p:grpSpPr>
              <a:xfrm>
                <a:off x="1410474" y="614962"/>
                <a:ext cx="4618620" cy="4618620"/>
                <a:chOff x="1410474" y="614962"/>
                <a:chExt cx="4618620" cy="4618620"/>
              </a:xfrm>
            </p:grpSpPr>
            <p:sp>
              <p:nvSpPr>
                <p:cNvPr id="4" name="Donut 3">
                  <a:extLst>
                    <a:ext uri="{FF2B5EF4-FFF2-40B4-BE49-F238E27FC236}">
                      <a16:creationId xmlns:a16="http://schemas.microsoft.com/office/drawing/2014/main" id="{AD727F63-B088-52DF-6948-186525FC3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2444" y="1776220"/>
                  <a:ext cx="2354580" cy="2354580"/>
                </a:xfrm>
                <a:prstGeom prst="donut">
                  <a:avLst>
                    <a:gd name="adj" fmla="val 128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Donut 5">
                  <a:extLst>
                    <a:ext uri="{FF2B5EF4-FFF2-40B4-BE49-F238E27FC236}">
                      <a16:creationId xmlns:a16="http://schemas.microsoft.com/office/drawing/2014/main" id="{B6D8A556-B185-394F-016E-1E968AB04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45827" y="1419603"/>
                  <a:ext cx="3067813" cy="3067813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Donut 6">
                  <a:extLst>
                    <a:ext uri="{FF2B5EF4-FFF2-40B4-BE49-F238E27FC236}">
                      <a16:creationId xmlns:a16="http://schemas.microsoft.com/office/drawing/2014/main" id="{546469F5-5E90-8674-65A8-284238A85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0474" y="614962"/>
                  <a:ext cx="4618620" cy="4618620"/>
                </a:xfrm>
                <a:prstGeom prst="donut">
                  <a:avLst>
                    <a:gd name="adj" fmla="val 661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AFD8E5-BA4C-3006-A582-77CF6A9772B2}"/>
                </a:ext>
              </a:extLst>
            </p:cNvPr>
            <p:cNvGrpSpPr/>
            <p:nvPr/>
          </p:nvGrpSpPr>
          <p:grpSpPr>
            <a:xfrm>
              <a:off x="4834107" y="490626"/>
              <a:ext cx="1621577" cy="1495610"/>
              <a:chOff x="1130422" y="621224"/>
              <a:chExt cx="1621577" cy="1495610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F5A3A26C-0F2D-A452-FCDA-3267689152AD}"/>
                  </a:ext>
                </a:extLst>
              </p:cNvPr>
              <p:cNvSpPr/>
              <p:nvPr/>
            </p:nvSpPr>
            <p:spPr>
              <a:xfrm rot="5400000">
                <a:off x="1274345" y="1470748"/>
                <a:ext cx="1061894" cy="2302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6E630F-F2E1-52A2-4DB1-57FD106F9213}"/>
                  </a:ext>
                </a:extLst>
              </p:cNvPr>
              <p:cNvSpPr txBox="1"/>
              <p:nvPr/>
            </p:nvSpPr>
            <p:spPr>
              <a:xfrm>
                <a:off x="1130422" y="621224"/>
                <a:ext cx="1621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Water vapor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1F61A-BB41-F13E-D1C1-F10E308686A6}"/>
                </a:ext>
              </a:extLst>
            </p:cNvPr>
            <p:cNvSpPr txBox="1"/>
            <p:nvPr/>
          </p:nvSpPr>
          <p:spPr>
            <a:xfrm>
              <a:off x="4876033" y="2569593"/>
              <a:ext cx="1276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Ice crystal</a:t>
              </a:r>
            </a:p>
            <a:p>
              <a:pPr algn="ctr"/>
              <a:r>
                <a:rPr lang="en-US" dirty="0"/>
                <a:t>(2D)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9789EF1-FD12-4883-2548-338FECCD3B6E}"/>
              </a:ext>
            </a:extLst>
          </p:cNvPr>
          <p:cNvSpPr txBox="1"/>
          <p:nvPr/>
        </p:nvSpPr>
        <p:spPr>
          <a:xfrm>
            <a:off x="9089980" y="2284850"/>
            <a:ext cx="1276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Ice crystal</a:t>
            </a:r>
          </a:p>
          <a:p>
            <a:pPr algn="ctr"/>
            <a:r>
              <a:rPr lang="en-US" dirty="0"/>
              <a:t>(3D)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95F1144-C1A2-ED0B-B644-0F4E1A0D2D88}"/>
              </a:ext>
            </a:extLst>
          </p:cNvPr>
          <p:cNvSpPr/>
          <p:nvPr/>
        </p:nvSpPr>
        <p:spPr>
          <a:xfrm rot="8520344">
            <a:off x="2801060" y="1496311"/>
            <a:ext cx="2185605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0075494-C1B0-4386-6CFB-3396C68CCAD7}"/>
              </a:ext>
            </a:extLst>
          </p:cNvPr>
          <p:cNvSpPr/>
          <p:nvPr/>
        </p:nvSpPr>
        <p:spPr>
          <a:xfrm rot="1494113">
            <a:off x="6206030" y="976394"/>
            <a:ext cx="1045520" cy="198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8C9176-56C3-3553-1DB6-0A3554B00773}"/>
              </a:ext>
            </a:extLst>
          </p:cNvPr>
          <p:cNvGrpSpPr>
            <a:grpSpLocks noChangeAspect="1"/>
          </p:cNvGrpSpPr>
          <p:nvPr/>
        </p:nvGrpSpPr>
        <p:grpSpPr>
          <a:xfrm>
            <a:off x="327699" y="768866"/>
            <a:ext cx="4285391" cy="4285391"/>
            <a:chOff x="2626765" y="298602"/>
            <a:chExt cx="5539070" cy="5539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3D4794-FFEB-DCCE-724B-3F13E923C0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6765" y="298602"/>
              <a:ext cx="5539070" cy="5539070"/>
              <a:chOff x="1410370" y="1638633"/>
              <a:chExt cx="3114281" cy="311428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51B33F-A8A0-C99C-7F33-AA1E3EA735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370" y="1638633"/>
                <a:ext cx="3114281" cy="3114281"/>
                <a:chOff x="1410474" y="614962"/>
                <a:chExt cx="4618620" cy="4618620"/>
              </a:xfrm>
            </p:grpSpPr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2400342A-9EDE-AC98-F66C-17E64E564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283" y="1719352"/>
                  <a:ext cx="2404872" cy="2468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8E57A2B-CEA5-C092-9357-B221490E63F2}"/>
                    </a:ext>
                  </a:extLst>
                </p:cNvPr>
                <p:cNvGrpSpPr/>
                <p:nvPr/>
              </p:nvGrpSpPr>
              <p:grpSpPr>
                <a:xfrm>
                  <a:off x="1410474" y="614962"/>
                  <a:ext cx="4618620" cy="4618620"/>
                  <a:chOff x="1410474" y="614962"/>
                  <a:chExt cx="4618620" cy="4618620"/>
                </a:xfrm>
              </p:grpSpPr>
              <p:sp>
                <p:nvSpPr>
                  <p:cNvPr id="4" name="Donut 3">
                    <a:extLst>
                      <a:ext uri="{FF2B5EF4-FFF2-40B4-BE49-F238E27FC236}">
                        <a16:creationId xmlns:a16="http://schemas.microsoft.com/office/drawing/2014/main" id="{AD727F63-B088-52DF-6948-186525FC3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02444" y="1776220"/>
                    <a:ext cx="2354580" cy="2354580"/>
                  </a:xfrm>
                  <a:prstGeom prst="donut">
                    <a:avLst>
                      <a:gd name="adj" fmla="val 128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Donut 5">
                    <a:extLst>
                      <a:ext uri="{FF2B5EF4-FFF2-40B4-BE49-F238E27FC236}">
                        <a16:creationId xmlns:a16="http://schemas.microsoft.com/office/drawing/2014/main" id="{B6D8A556-B185-394F-016E-1E968AB04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45827" y="1419603"/>
                    <a:ext cx="3067813" cy="3067813"/>
                  </a:xfrm>
                  <a:prstGeom prst="donut">
                    <a:avLst>
                      <a:gd name="adj" fmla="val 969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Donut 6">
                    <a:extLst>
                      <a:ext uri="{FF2B5EF4-FFF2-40B4-BE49-F238E27FC236}">
                        <a16:creationId xmlns:a16="http://schemas.microsoft.com/office/drawing/2014/main" id="{546469F5-5E90-8674-65A8-284238A85D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10474" y="614962"/>
                    <a:ext cx="4618620" cy="4618620"/>
                  </a:xfrm>
                  <a:prstGeom prst="donut">
                    <a:avLst>
                      <a:gd name="adj" fmla="val 661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A87EA1C-5AC8-59E9-E8F4-11D0E5935E6C}"/>
                  </a:ext>
                </a:extLst>
              </p:cNvPr>
              <p:cNvGrpSpPr/>
              <p:nvPr/>
            </p:nvGrpSpPr>
            <p:grpSpPr>
              <a:xfrm>
                <a:off x="2828531" y="2588647"/>
                <a:ext cx="506436" cy="660341"/>
                <a:chOff x="6013166" y="1017898"/>
                <a:chExt cx="506436" cy="6603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ACA624F-63B7-A245-2628-DA479C0EB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086" y="1029226"/>
                  <a:ext cx="373235" cy="64901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E39C386-5CDF-2B8C-1EA7-9E96EDE66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01915" y="1345750"/>
                  <a:ext cx="660341" cy="463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715EF4-0319-F186-2618-03FE033FA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3166" y="1128278"/>
                      <a:ext cx="50643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/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77BC97-03DD-6AF4-1D5F-9523924C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41" y="2245751"/>
                  <a:ext cx="497057" cy="369331"/>
                </a:xfrm>
                <a:prstGeom prst="rect">
                  <a:avLst/>
                </a:prstGeom>
                <a:blipFill>
                  <a:blip r:embed="rId4"/>
                  <a:stretch>
                    <a:fillRect r="-3548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/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28C619-F92C-10CD-6630-A6AB4ABE7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88" y="3337106"/>
                  <a:ext cx="49705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548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/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h𝑒𝑥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4D180E-B22F-22CB-1607-DDC678863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85" y="2487345"/>
                  <a:ext cx="4970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48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2BC698-42E8-883D-D99C-F5A169871C86}"/>
              </a:ext>
            </a:extLst>
          </p:cNvPr>
          <p:cNvGrpSpPr>
            <a:grpSpLocks noChangeAspect="1"/>
          </p:cNvGrpSpPr>
          <p:nvPr/>
        </p:nvGrpSpPr>
        <p:grpSpPr>
          <a:xfrm>
            <a:off x="5244549" y="1793575"/>
            <a:ext cx="2256408" cy="2316464"/>
            <a:chOff x="6945468" y="2093351"/>
            <a:chExt cx="2884142" cy="2960906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18DCF5F9-2324-33E1-85CD-2EB02BE8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68" y="2093351"/>
              <a:ext cx="2884142" cy="29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Donut 54">
              <a:extLst>
                <a:ext uri="{FF2B5EF4-FFF2-40B4-BE49-F238E27FC236}">
                  <a16:creationId xmlns:a16="http://schemas.microsoft.com/office/drawing/2014/main" id="{45A15569-177F-AA35-08F9-900CE71A3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584" y="2306600"/>
              <a:ext cx="2532333" cy="2532333"/>
            </a:xfrm>
            <a:prstGeom prst="donut">
              <a:avLst>
                <a:gd name="adj" fmla="val 96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C087A2B-6608-5947-B19F-2EF630C0E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539" y="2306600"/>
              <a:ext cx="1" cy="1266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/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DD7650-A10B-F275-A2A5-17A2F2964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09" y="2681276"/>
                  <a:ext cx="497058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7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7AC4372F-A656-77E9-465B-541D3C8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72" y="1793575"/>
            <a:ext cx="2256407" cy="2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/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D6A803-447C-6623-BA35-61691438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947" y="2107135"/>
                <a:ext cx="6030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2B25A0-6ED1-A83C-FCDD-0556F8643D2D}"/>
              </a:ext>
            </a:extLst>
          </p:cNvPr>
          <p:cNvCxnSpPr>
            <a:cxnSpLocks/>
          </p:cNvCxnSpPr>
          <p:nvPr/>
        </p:nvCxnSpPr>
        <p:spPr>
          <a:xfrm rot="5400000" flipV="1">
            <a:off x="9491545" y="1413220"/>
            <a:ext cx="1" cy="99058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/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4A7DBD-761E-BB66-A5C2-D80351E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06" y="1506499"/>
                <a:ext cx="603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/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B1C0EB-DB56-7C22-7455-E21B795F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13" y="1515463"/>
                <a:ext cx="6030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91910-F5A3-2520-AEC1-AC4879B9EE58}"/>
              </a:ext>
            </a:extLst>
          </p:cNvPr>
          <p:cNvGrpSpPr/>
          <p:nvPr/>
        </p:nvGrpSpPr>
        <p:grpSpPr>
          <a:xfrm>
            <a:off x="859423" y="823834"/>
            <a:ext cx="3553155" cy="3816884"/>
            <a:chOff x="3436368" y="823834"/>
            <a:chExt cx="3553155" cy="3816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1ECE12B-EF47-F1E3-65CB-BC44F4512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3788" y="3989476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D05261-F0B1-D37C-2A63-B945D8C91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626" y="4016375"/>
              <a:ext cx="0" cy="254000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B50761-B458-EAE8-45DE-4CC9D4FFE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0834" y="823834"/>
              <a:ext cx="3498689" cy="3498689"/>
              <a:chOff x="3490834" y="823834"/>
              <a:chExt cx="5210332" cy="52103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F71A4E3-8C5A-1E2D-C2CE-6C88434D4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90834" y="823834"/>
                <a:ext cx="5210332" cy="5210332"/>
                <a:chOff x="4470116" y="1858464"/>
                <a:chExt cx="2068590" cy="2068590"/>
              </a:xfrm>
            </p:grpSpPr>
            <p:sp>
              <p:nvSpPr>
                <p:cNvPr id="13" name="Donut 12">
                  <a:extLst>
                    <a:ext uri="{FF2B5EF4-FFF2-40B4-BE49-F238E27FC236}">
                      <a16:creationId xmlns:a16="http://schemas.microsoft.com/office/drawing/2014/main" id="{0522F6CE-C951-18A0-8686-F8AFF89290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70116" y="1858464"/>
                  <a:ext cx="2068590" cy="2068590"/>
                </a:xfrm>
                <a:prstGeom prst="donut">
                  <a:avLst>
                    <a:gd name="adj" fmla="val 969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Frame 14">
                  <a:extLst>
                    <a:ext uri="{FF2B5EF4-FFF2-40B4-BE49-F238E27FC236}">
                      <a16:creationId xmlns:a16="http://schemas.microsoft.com/office/drawing/2014/main" id="{A77FF8B1-A656-69EC-8A27-A8B672067D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3422" y="1961770"/>
                  <a:ext cx="1861978" cy="1861978"/>
                </a:xfrm>
                <a:prstGeom prst="frame">
                  <a:avLst>
                    <a:gd name="adj1" fmla="val 1183"/>
                  </a:avLst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Donut 18">
                <a:extLst>
                  <a:ext uri="{FF2B5EF4-FFF2-40B4-BE49-F238E27FC236}">
                    <a16:creationId xmlns:a16="http://schemas.microsoft.com/office/drawing/2014/main" id="{4DBE21A2-4145-8263-7A75-D7CD4B539A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1829" y="3283821"/>
                <a:ext cx="375724" cy="371810"/>
              </a:xfrm>
              <a:prstGeom prst="donut">
                <a:avLst>
                  <a:gd name="adj" fmla="val 4958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8DFDF96-5D4E-AC71-E95C-A676EBDAAD66}"/>
                  </a:ext>
                </a:extLst>
              </p:cNvPr>
              <p:cNvGrpSpPr/>
              <p:nvPr/>
            </p:nvGrpSpPr>
            <p:grpSpPr>
              <a:xfrm>
                <a:off x="5584941" y="1105684"/>
                <a:ext cx="496634" cy="2244376"/>
                <a:chOff x="5584941" y="1105684"/>
                <a:chExt cx="496634" cy="2244376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444B5A-26F4-904F-1C76-FBC3C5DA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1574" y="1105684"/>
                  <a:ext cx="1" cy="224437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927305-BDFF-E794-47E4-4DCB1392C201}"/>
                    </a:ext>
                  </a:extLst>
                </p:cNvPr>
                <p:cNvSpPr txBox="1"/>
                <p:nvPr/>
              </p:nvSpPr>
              <p:spPr>
                <a:xfrm>
                  <a:off x="5584941" y="1594653"/>
                  <a:ext cx="375724" cy="46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/>
                    <a:t>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1C835B7-2B6E-6B7F-369E-EDBB607A0D46}"/>
                  </a:ext>
                </a:extLst>
              </p:cNvPr>
              <p:cNvGrpSpPr/>
              <p:nvPr/>
            </p:nvGrpSpPr>
            <p:grpSpPr>
              <a:xfrm>
                <a:off x="5926286" y="857240"/>
                <a:ext cx="1605598" cy="2493818"/>
                <a:chOff x="5863977" y="1363783"/>
                <a:chExt cx="1605598" cy="249381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AF9D47B-177B-7F17-40C9-08CEADD3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8158" y="1363783"/>
                  <a:ext cx="0" cy="249381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AEC926-A15A-1A8D-6FBB-F70FC39CF7AA}"/>
                    </a:ext>
                  </a:extLst>
                </p:cNvPr>
                <p:cNvSpPr txBox="1"/>
                <p:nvPr/>
              </p:nvSpPr>
              <p:spPr>
                <a:xfrm>
                  <a:off x="5863977" y="2101674"/>
                  <a:ext cx="1605598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equiv</a:t>
                  </a:r>
                  <a:endParaRPr lang="en-US" sz="2400" i="1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4A84AF9-6C3F-F766-2351-D7BDA0768996}"/>
                  </a:ext>
                </a:extLst>
              </p:cNvPr>
              <p:cNvGrpSpPr/>
              <p:nvPr/>
            </p:nvGrpSpPr>
            <p:grpSpPr>
              <a:xfrm>
                <a:off x="6242529" y="1157879"/>
                <a:ext cx="2169579" cy="2180392"/>
                <a:chOff x="3183826" y="1439899"/>
                <a:chExt cx="2169579" cy="2180392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AA72BB3-161F-B558-984E-A3E114A2A5ED}"/>
                    </a:ext>
                  </a:extLst>
                </p:cNvPr>
                <p:cNvCxnSpPr>
                  <a:cxnSpLocks/>
                  <a:stCxn id="19" idx="7"/>
                </p:cNvCxnSpPr>
                <p:nvPr/>
              </p:nvCxnSpPr>
              <p:spPr>
                <a:xfrm flipV="1">
                  <a:off x="3183826" y="1439899"/>
                  <a:ext cx="2127748" cy="2180392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C4326D-FD71-8CCA-A2D8-8D2551DA5DAF}"/>
                    </a:ext>
                  </a:extLst>
                </p:cNvPr>
                <p:cNvSpPr txBox="1"/>
                <p:nvPr/>
              </p:nvSpPr>
              <p:spPr>
                <a:xfrm>
                  <a:off x="3697510" y="2841525"/>
                  <a:ext cx="1655895" cy="68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 err="1"/>
                    <a:t>L</a:t>
                  </a:r>
                  <a:r>
                    <a:rPr lang="en-US" sz="2400" i="1" baseline="-25000" dirty="0" err="1"/>
                    <a:t>corner</a:t>
                  </a:r>
                  <a:endParaRPr lang="en-US" sz="2400" i="1" dirty="0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E47BB-C3A8-70DA-4083-030F8AFFC68F}"/>
                </a:ext>
              </a:extLst>
            </p:cNvPr>
            <p:cNvSpPr txBox="1"/>
            <p:nvPr/>
          </p:nvSpPr>
          <p:spPr>
            <a:xfrm>
              <a:off x="5066172" y="4154469"/>
              <a:ext cx="32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88B2EF-2CD6-15DB-3E6A-664FB4D0B6E6}"/>
                </a:ext>
              </a:extLst>
            </p:cNvPr>
            <p:cNvSpPr txBox="1"/>
            <p:nvPr/>
          </p:nvSpPr>
          <p:spPr>
            <a:xfrm>
              <a:off x="3436368" y="4179053"/>
              <a:ext cx="494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DBC8-241A-3EFA-786F-448D9F047C81}"/>
                </a:ext>
              </a:extLst>
            </p:cNvPr>
            <p:cNvSpPr txBox="1"/>
            <p:nvPr/>
          </p:nvSpPr>
          <p:spPr>
            <a:xfrm>
              <a:off x="6634867" y="4179053"/>
              <a:ext cx="328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8D9D1E-057B-28E3-87E0-BB634380DD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731" y="4143375"/>
              <a:ext cx="0" cy="81181"/>
            </a:xfrm>
            <a:prstGeom prst="line">
              <a:avLst/>
            </a:prstGeom>
            <a:ln w="3302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CF23626-4F17-98A3-F34E-C3A528F7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26" y="1803418"/>
            <a:ext cx="3537149" cy="3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3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7A67-D945-1E44-911A-351149C18E88}"/>
              </a:ext>
            </a:extLst>
          </p:cNvPr>
          <p:cNvGrpSpPr/>
          <p:nvPr/>
        </p:nvGrpSpPr>
        <p:grpSpPr>
          <a:xfrm>
            <a:off x="6702926" y="970756"/>
            <a:ext cx="4319121" cy="3984303"/>
            <a:chOff x="3449517" y="1045542"/>
            <a:chExt cx="4319121" cy="39843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FEBBEE-6904-E9B4-A337-FCA1A2190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99" b="6413"/>
            <a:stretch/>
          </p:blipFill>
          <p:spPr>
            <a:xfrm>
              <a:off x="3449517" y="1045542"/>
              <a:ext cx="4172235" cy="398430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C5F2E7-2821-9EDC-AEB4-7D21B37C6A8F}"/>
                </a:ext>
              </a:extLst>
            </p:cNvPr>
            <p:cNvGrpSpPr/>
            <p:nvPr/>
          </p:nvGrpSpPr>
          <p:grpSpPr>
            <a:xfrm>
              <a:off x="7169426" y="1461052"/>
              <a:ext cx="599212" cy="2395034"/>
              <a:chOff x="5734878" y="2008001"/>
              <a:chExt cx="599212" cy="239503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B2E3702-37E4-1ACF-0266-A404BC522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4878" y="2008001"/>
                <a:ext cx="185531" cy="2395034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/>
                  <p:nvPr/>
                </p:nvSpPr>
                <p:spPr>
                  <a:xfrm>
                    <a:off x="5734878" y="2721159"/>
                    <a:ext cx="5992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409E5C-A549-D21E-9D4C-216C067ED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4878" y="2721159"/>
                    <a:ext cx="59921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4BAD8F-85E6-A47A-7F68-7CF0862D75DF}"/>
              </a:ext>
            </a:extLst>
          </p:cNvPr>
          <p:cNvGrpSpPr>
            <a:grpSpLocks noChangeAspect="1"/>
          </p:cNvGrpSpPr>
          <p:nvPr/>
        </p:nvGrpSpPr>
        <p:grpSpPr>
          <a:xfrm>
            <a:off x="205946" y="684670"/>
            <a:ext cx="5890054" cy="4159368"/>
            <a:chOff x="6460958" y="1013255"/>
            <a:chExt cx="4462374" cy="31511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46B6BF-9A2A-C04F-C284-43D1EF57B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60" t="-318" b="11236"/>
            <a:stretch/>
          </p:blipFill>
          <p:spPr bwMode="auto">
            <a:xfrm>
              <a:off x="6460958" y="1013255"/>
              <a:ext cx="4462374" cy="315118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E1F51B-4FCD-3759-9E15-73A58CB908B7}"/>
                </a:ext>
              </a:extLst>
            </p:cNvPr>
            <p:cNvCxnSpPr>
              <a:cxnSpLocks/>
            </p:cNvCxnSpPr>
            <p:nvPr/>
          </p:nvCxnSpPr>
          <p:spPr>
            <a:xfrm>
              <a:off x="8490451" y="1905845"/>
              <a:ext cx="511044" cy="105489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407D5A-1682-3D8D-5BA3-44D63A3DC6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6287" y="2966923"/>
              <a:ext cx="527817" cy="265964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4077EE-8230-3DC5-7DE4-00BC44486EA9}"/>
                </a:ext>
              </a:extLst>
            </p:cNvPr>
            <p:cNvSpPr txBox="1"/>
            <p:nvPr/>
          </p:nvSpPr>
          <p:spPr>
            <a:xfrm rot="3972251">
              <a:off x="8520397" y="2327239"/>
              <a:ext cx="744131" cy="27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c-axis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7B22D9-4D97-BAD2-9AB0-E930488962B5}"/>
                </a:ext>
              </a:extLst>
            </p:cNvPr>
            <p:cNvSpPr txBox="1"/>
            <p:nvPr/>
          </p:nvSpPr>
          <p:spPr>
            <a:xfrm rot="20005964">
              <a:off x="8482981" y="3061442"/>
              <a:ext cx="692343" cy="27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a-axis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A944B9-92CD-D7FC-26B4-D225C6D27F69}"/>
              </a:ext>
            </a:extLst>
          </p:cNvPr>
          <p:cNvCxnSpPr>
            <a:cxnSpLocks/>
          </p:cNvCxnSpPr>
          <p:nvPr/>
        </p:nvCxnSpPr>
        <p:spPr>
          <a:xfrm flipV="1">
            <a:off x="2900472" y="1150879"/>
            <a:ext cx="1706240" cy="1372138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09EFAD-4562-040F-FD0B-7F7B2CFFC826}"/>
              </a:ext>
            </a:extLst>
          </p:cNvPr>
          <p:cNvSpPr txBox="1"/>
          <p:nvPr/>
        </p:nvSpPr>
        <p:spPr>
          <a:xfrm>
            <a:off x="4652223" y="366049"/>
            <a:ext cx="160159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GNBF/</a:t>
            </a:r>
            <a:r>
              <a:rPr lang="en-US" sz="2400" dirty="0" err="1"/>
              <a:t>SEMheight</a:t>
            </a:r>
            <a:r>
              <a:rPr lang="en-US" sz="2400" dirty="0"/>
              <a:t> retrieval region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1F55B9-6D61-DAFC-D64B-78F80CDE3BA3}"/>
              </a:ext>
            </a:extLst>
          </p:cNvPr>
          <p:cNvCxnSpPr>
            <a:cxnSpLocks/>
          </p:cNvCxnSpPr>
          <p:nvPr/>
        </p:nvCxnSpPr>
        <p:spPr>
          <a:xfrm flipH="1" flipV="1">
            <a:off x="6187022" y="1150879"/>
            <a:ext cx="1031808" cy="467856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C19C4-C487-B580-3E44-A569272D39ED}"/>
              </a:ext>
            </a:extLst>
          </p:cNvPr>
          <p:cNvSpPr txBox="1"/>
          <p:nvPr/>
        </p:nvSpPr>
        <p:spPr>
          <a:xfrm rot="21163056">
            <a:off x="8677395" y="4022059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EED6-D915-2AED-7A61-354CA9BE0BD1}"/>
              </a:ext>
            </a:extLst>
          </p:cNvPr>
          <p:cNvSpPr txBox="1"/>
          <p:nvPr/>
        </p:nvSpPr>
        <p:spPr>
          <a:xfrm>
            <a:off x="7285200" y="3482481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06AA73-DB9D-529A-E7A1-1418650BCA1B}"/>
              </a:ext>
            </a:extLst>
          </p:cNvPr>
          <p:cNvSpPr txBox="1"/>
          <p:nvPr/>
        </p:nvSpPr>
        <p:spPr>
          <a:xfrm>
            <a:off x="2660538" y="2816809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35F59-A47E-ED57-5DA2-34E30FAFC6D5}"/>
              </a:ext>
            </a:extLst>
          </p:cNvPr>
          <p:cNvSpPr txBox="1"/>
          <p:nvPr/>
        </p:nvSpPr>
        <p:spPr>
          <a:xfrm>
            <a:off x="2349767" y="2463875"/>
            <a:ext cx="52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5357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3042A76-7A7B-A49F-D92C-5BE3CC22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76" y="2129077"/>
            <a:ext cx="4474706" cy="22373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29BD5D-D481-15D2-A4CF-105D1980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58" y="-49642"/>
            <a:ext cx="4474706" cy="2237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51E774-921C-1F49-FC47-5B271E273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02" y="4344565"/>
            <a:ext cx="4507261" cy="225363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94EF9-C5F7-DB85-79B8-32B55A660D0D}"/>
              </a:ext>
            </a:extLst>
          </p:cNvPr>
          <p:cNvGrpSpPr/>
          <p:nvPr/>
        </p:nvGrpSpPr>
        <p:grpSpPr>
          <a:xfrm>
            <a:off x="2448910" y="934314"/>
            <a:ext cx="525517" cy="4756198"/>
            <a:chOff x="2448910" y="868999"/>
            <a:chExt cx="525517" cy="47561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B3A7C-18BF-0E9A-D07F-72782A243A65}"/>
                </a:ext>
              </a:extLst>
            </p:cNvPr>
            <p:cNvSpPr txBox="1"/>
            <p:nvPr/>
          </p:nvSpPr>
          <p:spPr>
            <a:xfrm>
              <a:off x="2448910" y="868999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C038CD-A11C-B1CB-E555-7564E8268216}"/>
                </a:ext>
              </a:extLst>
            </p:cNvPr>
            <p:cNvSpPr txBox="1"/>
            <p:nvPr/>
          </p:nvSpPr>
          <p:spPr>
            <a:xfrm>
              <a:off x="2448910" y="3113688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86A87-D47B-56AE-3D0E-0D572B14B9DB}"/>
                </a:ext>
              </a:extLst>
            </p:cNvPr>
            <p:cNvSpPr txBox="1"/>
            <p:nvPr/>
          </p:nvSpPr>
          <p:spPr>
            <a:xfrm>
              <a:off x="2448910" y="5255865"/>
              <a:ext cx="52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(c)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8DBC5-5A44-6559-D381-AC796B7BC177}"/>
              </a:ext>
            </a:extLst>
          </p:cNvPr>
          <p:cNvSpPr/>
          <p:nvPr/>
        </p:nvSpPr>
        <p:spPr>
          <a:xfrm>
            <a:off x="2924999" y="143221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310FD3-68D3-81DC-73EB-F7A576043858}"/>
              </a:ext>
            </a:extLst>
          </p:cNvPr>
          <p:cNvSpPr/>
          <p:nvPr/>
        </p:nvSpPr>
        <p:spPr>
          <a:xfrm>
            <a:off x="2924998" y="234286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BEC3DD-3812-BB52-7A33-076B1D43E78D}"/>
              </a:ext>
            </a:extLst>
          </p:cNvPr>
          <p:cNvSpPr/>
          <p:nvPr/>
        </p:nvSpPr>
        <p:spPr>
          <a:xfrm>
            <a:off x="2924997" y="4554829"/>
            <a:ext cx="4027265" cy="2041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53E19E-0BF3-0E6A-CD42-623FCF77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0"/>
            <a:ext cx="920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A83CFB-61D5-9F1C-53D9-EF7C0E62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75" y="4427126"/>
            <a:ext cx="3183785" cy="2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2A2037-CF20-450C-EE67-B784872C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22" y="114301"/>
            <a:ext cx="3158294" cy="26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B092CB-54B9-4AAF-9E12-178DBFB9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7" y="4375627"/>
            <a:ext cx="3158294" cy="25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9D10EC-9070-1FAA-8329-BA9E9F9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3177255"/>
            <a:ext cx="3158294" cy="24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-39398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3C3EEE-393D-2E7A-4EEC-B18563D342FC}"/>
              </a:ext>
            </a:extLst>
          </p:cNvPr>
          <p:cNvCxnSpPr>
            <a:cxnSpLocks/>
          </p:cNvCxnSpPr>
          <p:nvPr/>
        </p:nvCxnSpPr>
        <p:spPr>
          <a:xfrm>
            <a:off x="3989873" y="1748790"/>
            <a:ext cx="0" cy="2803647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51ADC-F9D0-64F4-0C11-A92924ED83A7}"/>
              </a:ext>
            </a:extLst>
          </p:cNvPr>
          <p:cNvCxnSpPr>
            <a:cxnSpLocks/>
          </p:cNvCxnSpPr>
          <p:nvPr/>
        </p:nvCxnSpPr>
        <p:spPr>
          <a:xfrm>
            <a:off x="5525943" y="701222"/>
            <a:ext cx="2623647" cy="0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86B54-3247-AF30-C3BB-42AF48F90C55}"/>
              </a:ext>
            </a:extLst>
          </p:cNvPr>
          <p:cNvCxnSpPr>
            <a:cxnSpLocks/>
          </p:cNvCxnSpPr>
          <p:nvPr/>
        </p:nvCxnSpPr>
        <p:spPr>
          <a:xfrm>
            <a:off x="6878826" y="1685559"/>
            <a:ext cx="1358396" cy="1763358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75D05-3B7E-BBCB-97A1-048C9BD6E727}"/>
              </a:ext>
            </a:extLst>
          </p:cNvPr>
          <p:cNvCxnSpPr>
            <a:cxnSpLocks/>
          </p:cNvCxnSpPr>
          <p:nvPr/>
        </p:nvCxnSpPr>
        <p:spPr>
          <a:xfrm>
            <a:off x="4483843" y="3083875"/>
            <a:ext cx="1177815" cy="1468562"/>
          </a:xfrm>
          <a:prstGeom prst="straightConnector1">
            <a:avLst/>
          </a:prstGeom>
          <a:ln w="63500">
            <a:solidFill>
              <a:schemeClr val="accent1">
                <a:alpha val="4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70646FC-37F8-19DA-B0F3-E2D3CBAA8FCB}"/>
              </a:ext>
            </a:extLst>
          </p:cNvPr>
          <p:cNvSpPr txBox="1"/>
          <p:nvPr/>
        </p:nvSpPr>
        <p:spPr>
          <a:xfrm>
            <a:off x="2746676" y="1187081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755C9-7304-17E2-5976-CD3D9BC76DE2}"/>
              </a:ext>
            </a:extLst>
          </p:cNvPr>
          <p:cNvGrpSpPr/>
          <p:nvPr/>
        </p:nvGrpSpPr>
        <p:grpSpPr>
          <a:xfrm>
            <a:off x="150986" y="4279981"/>
            <a:ext cx="3183785" cy="2391160"/>
            <a:chOff x="373723" y="4279981"/>
            <a:chExt cx="3183785" cy="239116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7A83CFB-61D5-9F1C-53D9-EF7C0E620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23" y="4279981"/>
              <a:ext cx="3183785" cy="239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08C7-8B7D-7F70-31F5-188B594CB3FE}"/>
                </a:ext>
              </a:extLst>
            </p:cNvPr>
            <p:cNvSpPr txBox="1"/>
            <p:nvPr/>
          </p:nvSpPr>
          <p:spPr>
            <a:xfrm>
              <a:off x="1875015" y="5008614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33DC6F-F78F-9DFA-799D-AD5E54AB264A}"/>
              </a:ext>
            </a:extLst>
          </p:cNvPr>
          <p:cNvSpPr txBox="1"/>
          <p:nvPr/>
        </p:nvSpPr>
        <p:spPr>
          <a:xfrm>
            <a:off x="3814745" y="358579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0902D5-51C7-A6D2-3C06-893AA14F398B}"/>
              </a:ext>
            </a:extLst>
          </p:cNvPr>
          <p:cNvGrpSpPr/>
          <p:nvPr/>
        </p:nvGrpSpPr>
        <p:grpSpPr>
          <a:xfrm>
            <a:off x="3262999" y="4258433"/>
            <a:ext cx="3027759" cy="2524554"/>
            <a:chOff x="6368489" y="4236479"/>
            <a:chExt cx="3027759" cy="2524554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62A2037-CF20-450C-EE67-B784872C1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489" y="4236479"/>
              <a:ext cx="3027759" cy="252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703E5-DA73-C093-397A-329A266C4432}"/>
                </a:ext>
              </a:extLst>
            </p:cNvPr>
            <p:cNvSpPr txBox="1"/>
            <p:nvPr/>
          </p:nvSpPr>
          <p:spPr>
            <a:xfrm>
              <a:off x="7776383" y="5264159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FE3CD-73CE-B20E-7529-43C630310EDC}"/>
              </a:ext>
            </a:extLst>
          </p:cNvPr>
          <p:cNvGrpSpPr/>
          <p:nvPr/>
        </p:nvGrpSpPr>
        <p:grpSpPr>
          <a:xfrm>
            <a:off x="6245993" y="4279981"/>
            <a:ext cx="3289441" cy="2532082"/>
            <a:chOff x="9076290" y="4228951"/>
            <a:chExt cx="3289441" cy="25320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9D10EC-9070-1FAA-8329-BA9E9F9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290" y="4228951"/>
              <a:ext cx="3289441" cy="25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45473-CFE8-06BE-E649-91D65112C36D}"/>
                </a:ext>
              </a:extLst>
            </p:cNvPr>
            <p:cNvSpPr txBox="1"/>
            <p:nvPr/>
          </p:nvSpPr>
          <p:spPr>
            <a:xfrm>
              <a:off x="10561031" y="5000806"/>
              <a:ext cx="370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F7B3-4C97-FDCA-98B3-5E8D412D8760}"/>
              </a:ext>
            </a:extLst>
          </p:cNvPr>
          <p:cNvSpPr txBox="1"/>
          <p:nvPr/>
        </p:nvSpPr>
        <p:spPr>
          <a:xfrm>
            <a:off x="5374752" y="1609717"/>
            <a:ext cx="37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DC6D25F6-5FCF-E78B-BE63-EC55E69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5" y="-124650"/>
            <a:ext cx="6014720" cy="45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D451-5B9B-72FB-F115-001737E50C24}"/>
              </a:ext>
            </a:extLst>
          </p:cNvPr>
          <p:cNvGrpSpPr/>
          <p:nvPr/>
        </p:nvGrpSpPr>
        <p:grpSpPr>
          <a:xfrm>
            <a:off x="6243593" y="49599"/>
            <a:ext cx="3201731" cy="2084408"/>
            <a:chOff x="6243593" y="49599"/>
            <a:chExt cx="3201731" cy="2084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A117DB-4166-9179-602C-C82BE28F3551}"/>
                </a:ext>
              </a:extLst>
            </p:cNvPr>
            <p:cNvGrpSpPr/>
            <p:nvPr/>
          </p:nvGrpSpPr>
          <p:grpSpPr>
            <a:xfrm>
              <a:off x="6414314" y="49599"/>
              <a:ext cx="3008788" cy="1856852"/>
              <a:chOff x="6110202" y="285527"/>
              <a:chExt cx="3008788" cy="1856852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4BEE5EE4-65E1-C061-592F-557A95BBC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0"/>
              <a:stretch/>
            </p:blipFill>
            <p:spPr bwMode="auto">
              <a:xfrm>
                <a:off x="6110202" y="285527"/>
                <a:ext cx="3008788" cy="185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0−400</m:t>
                        </m:r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−1200 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45D0F63-2549-FA74-34B9-331714DF0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6647" y="309166"/>
                    <a:ext cx="221220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" t="-4478" b="-8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B586D11-CEA2-F90A-D3BD-E55297789CFD}"/>
                </a:ext>
              </a:extLst>
            </p:cNvPr>
            <p:cNvSpPr/>
            <p:nvPr/>
          </p:nvSpPr>
          <p:spPr>
            <a:xfrm>
              <a:off x="6243593" y="49599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F84F-A659-4B9D-B940-1B8F75AFB1D2}"/>
              </a:ext>
            </a:extLst>
          </p:cNvPr>
          <p:cNvGrpSpPr/>
          <p:nvPr/>
        </p:nvGrpSpPr>
        <p:grpSpPr>
          <a:xfrm>
            <a:off x="6243593" y="2211471"/>
            <a:ext cx="3342497" cy="2108156"/>
            <a:chOff x="6243593" y="2188025"/>
            <a:chExt cx="3342497" cy="21081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297039-313C-4511-B511-7B4C61BAAC00}"/>
                </a:ext>
              </a:extLst>
            </p:cNvPr>
            <p:cNvGrpSpPr/>
            <p:nvPr/>
          </p:nvGrpSpPr>
          <p:grpSpPr>
            <a:xfrm>
              <a:off x="6337377" y="2188025"/>
              <a:ext cx="3248713" cy="2036715"/>
              <a:chOff x="8766923" y="1045568"/>
              <a:chExt cx="3248713" cy="2036715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A2EFD071-3465-4AC7-5D9A-AFB7BD3E6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6923" y="1077363"/>
                <a:ext cx="3248713" cy="2004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400−800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a14:m>
                    <a:r>
                      <a:rPr lang="en-US" sz="24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DDB619-5BAE-0D6D-9B34-E9BB2EE3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889" y="1045568"/>
                    <a:ext cx="221220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1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6C901FAD-4F88-AE39-1377-34079EEC2115}"/>
                </a:ext>
              </a:extLst>
            </p:cNvPr>
            <p:cNvSpPr/>
            <p:nvPr/>
          </p:nvSpPr>
          <p:spPr>
            <a:xfrm>
              <a:off x="6243593" y="2211773"/>
              <a:ext cx="3201731" cy="2084408"/>
            </a:xfrm>
            <a:prstGeom prst="frame">
              <a:avLst>
                <a:gd name="adj1" fmla="val 125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10BECD4-1AAF-8B92-118B-2667211FE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"/>
          <a:stretch/>
        </p:blipFill>
        <p:spPr bwMode="auto">
          <a:xfrm>
            <a:off x="1197959" y="902354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A35B2D-3C33-2574-57DA-7AB0E754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59" y="3596390"/>
            <a:ext cx="4572219" cy="28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536A-663F-BFF2-88CF-7AFF296C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82" y="354331"/>
            <a:ext cx="7168071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transitions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22203-1131-BCE3-4B6D-FD8AFB403502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417751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C58D378-4520-853C-D939-E45791A8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8" y="434340"/>
            <a:ext cx="7189602" cy="53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338425-8784-70A7-4FA2-1018D977C133}"/>
              </a:ext>
            </a:extLst>
          </p:cNvPr>
          <p:cNvSpPr/>
          <p:nvPr/>
        </p:nvSpPr>
        <p:spPr>
          <a:xfrm rot="10800000">
            <a:off x="2227711" y="4818164"/>
            <a:ext cx="828799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F3CE7-AEC2-DA2F-1973-CD6E6F30D022}"/>
              </a:ext>
            </a:extLst>
          </p:cNvPr>
          <p:cNvGrpSpPr/>
          <p:nvPr/>
        </p:nvGrpSpPr>
        <p:grpSpPr>
          <a:xfrm>
            <a:off x="8654040" y="4815482"/>
            <a:ext cx="2532269" cy="1245068"/>
            <a:chOff x="9018270" y="5063490"/>
            <a:chExt cx="2271574" cy="124506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852CDD3-8741-0185-132C-FE4B889A2D99}"/>
                </a:ext>
              </a:extLst>
            </p:cNvPr>
            <p:cNvSpPr/>
            <p:nvPr/>
          </p:nvSpPr>
          <p:spPr>
            <a:xfrm>
              <a:off x="9018270" y="5063490"/>
              <a:ext cx="828799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8543F-549D-85B9-10B0-0F72FEECFE73}"/>
                </a:ext>
              </a:extLst>
            </p:cNvPr>
            <p:cNvSpPr txBox="1"/>
            <p:nvPr/>
          </p:nvSpPr>
          <p:spPr>
            <a:xfrm>
              <a:off x="9018270" y="5385228"/>
              <a:ext cx="2271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Convex growth facets </a:t>
              </a:r>
            </a:p>
            <a:p>
              <a:r>
                <a:rPr lang="en-US" dirty="0"/>
                <a:t>transition to </a:t>
              </a:r>
            </a:p>
            <a:p>
              <a:r>
                <a:rPr lang="en-US" dirty="0"/>
                <a:t>dendritic growth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3A2E4D-592A-3313-A210-D5C8DF646E32}"/>
              </a:ext>
            </a:extLst>
          </p:cNvPr>
          <p:cNvSpPr txBox="1"/>
          <p:nvPr/>
        </p:nvSpPr>
        <p:spPr>
          <a:xfrm>
            <a:off x="1234309" y="5137220"/>
            <a:ext cx="1913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Concave ablation facets transition to rounding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A961-EC8F-9BE1-6E3A-C345F0BEE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5" y="2719641"/>
            <a:ext cx="1409229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AF22-5D7B-A765-96EA-CFA809F2C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19641"/>
            <a:ext cx="1405890" cy="1055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5AAE6-8BD0-69EB-81C2-44903BAC9A7C}"/>
              </a:ext>
            </a:extLst>
          </p:cNvPr>
          <p:cNvSpPr txBox="1"/>
          <p:nvPr/>
        </p:nvSpPr>
        <p:spPr>
          <a:xfrm>
            <a:off x="339969" y="457200"/>
            <a:ext cx="18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 – do not use</a:t>
            </a:r>
          </a:p>
        </p:txBody>
      </p:sp>
    </p:spTree>
    <p:extLst>
      <p:ext uri="{BB962C8B-B14F-4D97-AF65-F5344CB8AC3E}">
        <p14:creationId xmlns:p14="http://schemas.microsoft.com/office/powerpoint/2010/main" val="313533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CDACF6C-59D6-DCDF-741A-0D9CCDC02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2924972" y="1836939"/>
            <a:ext cx="5854897" cy="4343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00734-3E9E-B420-A154-110DC5602BA2}"/>
              </a:ext>
            </a:extLst>
          </p:cNvPr>
          <p:cNvSpPr txBox="1"/>
          <p:nvPr/>
        </p:nvSpPr>
        <p:spPr>
          <a:xfrm>
            <a:off x="339969" y="457200"/>
            <a:ext cx="188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figure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6D658-0130-8F51-7056-A6073ACCC747}"/>
              </a:ext>
            </a:extLst>
          </p:cNvPr>
          <p:cNvGrpSpPr/>
          <p:nvPr/>
        </p:nvGrpSpPr>
        <p:grpSpPr>
          <a:xfrm>
            <a:off x="3536950" y="474866"/>
            <a:ext cx="5107784" cy="4045763"/>
            <a:chOff x="3536950" y="474866"/>
            <a:chExt cx="5107784" cy="404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5D3B9-962A-ED5D-A920-1340E1EEECDA}"/>
                </a:ext>
              </a:extLst>
            </p:cNvPr>
            <p:cNvGrpSpPr/>
            <p:nvPr/>
          </p:nvGrpSpPr>
          <p:grpSpPr>
            <a:xfrm>
              <a:off x="3536950" y="474866"/>
              <a:ext cx="5107784" cy="4045763"/>
              <a:chOff x="3118496" y="56412"/>
              <a:chExt cx="5107784" cy="40457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12F218-E1FB-2460-3D35-CEABCEB34212}"/>
                  </a:ext>
                </a:extLst>
              </p:cNvPr>
              <p:cNvSpPr txBox="1"/>
              <p:nvPr/>
            </p:nvSpPr>
            <p:spPr>
              <a:xfrm>
                <a:off x="6383625" y="2861249"/>
                <a:ext cx="184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Growth conditions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57E1DD-8A1B-AA88-426D-575831F45416}"/>
                  </a:ext>
                </a:extLst>
              </p:cNvPr>
              <p:cNvSpPr txBox="1"/>
              <p:nvPr/>
            </p:nvSpPr>
            <p:spPr>
              <a:xfrm>
                <a:off x="3195765" y="1666734"/>
                <a:ext cx="1221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Ablation conditions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83AD58-B84F-6493-7300-BF259D650B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975" y="1355900"/>
                <a:ext cx="313564" cy="274627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573529D-276A-AFB4-002E-6A828173CD4E}"/>
                  </a:ext>
                </a:extLst>
              </p:cNvPr>
              <p:cNvGrpSpPr/>
              <p:nvPr/>
            </p:nvGrpSpPr>
            <p:grpSpPr>
              <a:xfrm>
                <a:off x="3118496" y="56412"/>
                <a:ext cx="1576453" cy="1340041"/>
                <a:chOff x="1424120" y="1372471"/>
                <a:chExt cx="1576453" cy="1340041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9D4838-1923-BFE0-BC45-B73BF15D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888" t="9196" r="23001"/>
                <a:stretch/>
              </p:blipFill>
              <p:spPr>
                <a:xfrm>
                  <a:off x="1424120" y="1372471"/>
                  <a:ext cx="1576453" cy="134004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1286A-BDA4-46CE-AD9E-CBBE1B84836F}"/>
                    </a:ext>
                  </a:extLst>
                </p:cNvPr>
                <p:cNvSpPr txBox="1"/>
                <p:nvPr/>
              </p:nvSpPr>
              <p:spPr>
                <a:xfrm>
                  <a:off x="1509287" y="1854970"/>
                  <a:ext cx="13916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Concave facets 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FBB7175-D72A-B26C-AB6E-D4879A621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543" y="1272466"/>
                <a:ext cx="195719" cy="38669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DD5C76-B819-C3FE-FED8-230AA3CAD24F}"/>
                </a:ext>
              </a:extLst>
            </p:cNvPr>
            <p:cNvSpPr txBox="1"/>
            <p:nvPr/>
          </p:nvSpPr>
          <p:spPr>
            <a:xfrm>
              <a:off x="5108637" y="2681185"/>
              <a:ext cx="1334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growth or ablation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C92C51-2E98-1CC1-3889-C30F80C71BBC}"/>
              </a:ext>
            </a:extLst>
          </p:cNvPr>
          <p:cNvGrpSpPr/>
          <p:nvPr/>
        </p:nvGrpSpPr>
        <p:grpSpPr>
          <a:xfrm>
            <a:off x="6975475" y="455120"/>
            <a:ext cx="1546182" cy="1303073"/>
            <a:chOff x="6248913" y="398357"/>
            <a:chExt cx="1546182" cy="130307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616D10D-36B3-942D-1595-CAEFD5C04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9" t="8824" r="22850"/>
            <a:stretch/>
          </p:blipFill>
          <p:spPr>
            <a:xfrm>
              <a:off x="6248913" y="398357"/>
              <a:ext cx="1546182" cy="13030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44EB37-F947-7308-A8FD-8F14A91EB47F}"/>
                </a:ext>
              </a:extLst>
            </p:cNvPr>
            <p:cNvSpPr txBox="1"/>
            <p:nvPr/>
          </p:nvSpPr>
          <p:spPr>
            <a:xfrm>
              <a:off x="6542328" y="575876"/>
              <a:ext cx="909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Convex facets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21C8533-3FF6-2520-693B-F40037687EEA}"/>
              </a:ext>
            </a:extLst>
          </p:cNvPr>
          <p:cNvSpPr/>
          <p:nvPr/>
        </p:nvSpPr>
        <p:spPr>
          <a:xfrm>
            <a:off x="3673266" y="1891220"/>
            <a:ext cx="1174473" cy="367371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73029-03FD-3C96-83CE-6FEA9C2FFEAA}"/>
              </a:ext>
            </a:extLst>
          </p:cNvPr>
          <p:cNvSpPr/>
          <p:nvPr/>
        </p:nvSpPr>
        <p:spPr>
          <a:xfrm>
            <a:off x="6627476" y="1891220"/>
            <a:ext cx="1983123" cy="3673719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21416</TotalTime>
  <Words>222</Words>
  <Application>Microsoft Macintosh PowerPoint</Application>
  <PresentationFormat>Widescreen</PresentationFormat>
  <Paragraphs>92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79</cp:revision>
  <cp:lastPrinted>2025-06-09T22:23:40Z</cp:lastPrinted>
  <dcterms:created xsi:type="dcterms:W3CDTF">2024-01-11T22:58:13Z</dcterms:created>
  <dcterms:modified xsi:type="dcterms:W3CDTF">2025-06-09T22:25:30Z</dcterms:modified>
</cp:coreProperties>
</file>